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63" r:id="rId5"/>
    <p:sldId id="264" r:id="rId6"/>
    <p:sldId id="267" r:id="rId7"/>
    <p:sldId id="266" r:id="rId8"/>
    <p:sldId id="265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2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688BA0-4709-41F0-BCE9-60F109E39E13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5A6727-A7AC-4E85-ACAF-4C5A9F94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29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B8285D-6D67-494E-A019-973554DABD15}" type="datetimeFigureOut">
              <a:rPr lang="en-CA" smtClean="0"/>
              <a:t>2017-11-29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C1FEE17-D687-45CF-820A-F918420984D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9600" dirty="0" smtClean="0">
                <a:latin typeface="Chiller" pitchFamily="82" charset="0"/>
              </a:rPr>
              <a:t>Horror Fiction</a:t>
            </a:r>
            <a:endParaRPr lang="en-CA" sz="9600" dirty="0">
              <a:latin typeface="Chiller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Writer’s Workshop #2</a:t>
            </a:r>
          </a:p>
          <a:p>
            <a:r>
              <a:rPr lang="en-CA" dirty="0" smtClean="0"/>
              <a:t>ELA 30</a:t>
            </a:r>
            <a:endParaRPr lang="en-CA" dirty="0"/>
          </a:p>
        </p:txBody>
      </p:sp>
      <p:pic>
        <p:nvPicPr>
          <p:cNvPr id="3075" name="Picture 3" descr="C:\Users\aworona\AppData\Local\Microsoft\Windows\Temporary Internet Files\Content.IE5\DV672KR1\dripping_blood_by_sleeprobber-d5gu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9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8000" dirty="0" smtClean="0">
                <a:latin typeface="Chiller" pitchFamily="82" charset="0"/>
              </a:rPr>
              <a:t>What is it?</a:t>
            </a:r>
            <a:endParaRPr lang="en-CA" sz="8000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Highly improbable and unexpected chain of events.</a:t>
            </a:r>
          </a:p>
          <a:p>
            <a:r>
              <a:rPr lang="en-CA" dirty="0" smtClean="0"/>
              <a:t>Begins with everyday, ordinary situations and then takes a turn…</a:t>
            </a:r>
          </a:p>
          <a:p>
            <a:r>
              <a:rPr lang="en-CA" dirty="0" smtClean="0"/>
              <a:t>Mood is dark, menacing, and draws the reader in. </a:t>
            </a:r>
          </a:p>
          <a:p>
            <a:r>
              <a:rPr lang="en-CA" dirty="0" smtClean="0"/>
              <a:t>Told in the third person (not “I” or “me”)</a:t>
            </a:r>
          </a:p>
          <a:p>
            <a:r>
              <a:rPr lang="en-CA" dirty="0" smtClean="0"/>
              <a:t>In the end, horror fiction deals with a protagonist fighting against overwhelming and dark forces. </a:t>
            </a:r>
            <a:endParaRPr lang="en-CA" dirty="0"/>
          </a:p>
        </p:txBody>
      </p:sp>
      <p:pic>
        <p:nvPicPr>
          <p:cNvPr id="4" name="Picture 2" descr="C:\Users\aworona\AppData\Local\Microsoft\Windows\Temporary Internet Files\Content.IE5\00YD5R2Q\blood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139952" cy="27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9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latin typeface="Chiller" pitchFamily="82" charset="0"/>
              </a:rPr>
              <a:t>5 keys to writing horror stories</a:t>
            </a:r>
            <a:endParaRPr lang="en-CA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2800" dirty="0" smtClean="0"/>
          </a:p>
          <a:p>
            <a:pPr marL="514350" indent="-514350">
              <a:buAutoNum type="arabicPeriod"/>
            </a:pPr>
            <a:r>
              <a:rPr lang="en-CA" sz="2800" dirty="0" smtClean="0"/>
              <a:t>Foreshadowing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Fear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Mystery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Suspense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Imagination/Surprise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endParaRPr lang="en-CA" sz="2800" dirty="0" smtClean="0"/>
          </a:p>
        </p:txBody>
      </p:sp>
      <p:pic>
        <p:nvPicPr>
          <p:cNvPr id="2050" name="Picture 2" descr="C:\Users\aworona\AppData\Local\Microsoft\Windows\Temporary Internet Files\Content.IE5\DZSYG7KW\nm_app-keychai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158480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Foreshadowing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indication of future events that builds anticipation.</a:t>
            </a:r>
          </a:p>
          <a:p>
            <a:r>
              <a:rPr lang="en-CA" dirty="0" smtClean="0"/>
              <a:t>Sprinkling of bread crumbs throughout the story to prepare the reader for the impact of the climax or conclusion. </a:t>
            </a:r>
          </a:p>
          <a:p>
            <a:r>
              <a:rPr lang="en-CA" dirty="0" smtClean="0"/>
              <a:t>It can be small, slipped right in – reader might think it’s unintentional. </a:t>
            </a:r>
          </a:p>
          <a:p>
            <a:r>
              <a:rPr lang="en-CA" dirty="0" smtClean="0"/>
              <a:t>Reader will be able to piece together the foreshadowing after the conclusion of the story.</a:t>
            </a:r>
            <a:endParaRPr lang="en-CA" dirty="0"/>
          </a:p>
        </p:txBody>
      </p:sp>
      <p:pic>
        <p:nvPicPr>
          <p:cNvPr id="3085" name="Picture 13" descr="C:\Users\aworona\AppData\Local\Microsoft\Windows\Temporary Internet Files\Content.IE5\DZSYG7KW\Nosferatu-Shado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952328" cy="20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important part of a great horror story!</a:t>
            </a:r>
          </a:p>
          <a:p>
            <a:r>
              <a:rPr lang="en-CA" dirty="0" smtClean="0"/>
              <a:t>The story needs to elicit fear in the reader. </a:t>
            </a:r>
          </a:p>
          <a:p>
            <a:r>
              <a:rPr lang="en-CA" dirty="0" smtClean="0"/>
              <a:t>Make the fear relatable – take a topic and really focus on making it terrifying for everyone (spiders, darkness, etc.)</a:t>
            </a:r>
          </a:p>
          <a:p>
            <a:r>
              <a:rPr lang="en-CA" dirty="0" smtClean="0"/>
              <a:t>Spin the element of fear into everyday, ordinary things to be effective. </a:t>
            </a:r>
            <a:endParaRPr lang="en-CA" dirty="0"/>
          </a:p>
        </p:txBody>
      </p:sp>
      <p:pic>
        <p:nvPicPr>
          <p:cNvPr id="4099" name="Picture 3" descr="C:\Users\aworona\AppData\Local\Microsoft\Windows\Temporary Internet Files\Content.IE5\TXK44NJ2\fea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3240360" cy="19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Mystery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Adds reliable and believable surprise to a story. </a:t>
            </a:r>
          </a:p>
          <a:p>
            <a:r>
              <a:rPr lang="en-CA" dirty="0" smtClean="0"/>
              <a:t>Don’t give all the details away!</a:t>
            </a:r>
          </a:p>
          <a:p>
            <a:r>
              <a:rPr lang="en-CA" dirty="0" smtClean="0"/>
              <a:t>Make sure your reader is questioning how this story is going to end. </a:t>
            </a:r>
            <a:endParaRPr lang="en-CA" dirty="0"/>
          </a:p>
        </p:txBody>
      </p:sp>
      <p:pic>
        <p:nvPicPr>
          <p:cNvPr id="5124" name="Picture 4" descr="C:\Users\aworona\AppData\Local\Microsoft\Windows\Temporary Internet Files\Content.IE5\TXK44NJ2\WC8Or71o13c2832333739383C8Or71oq_12661221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272298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8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Suspense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Without suspense, your reader is on a roller coaster that spikes with fear and then immediately becomes boring. </a:t>
            </a:r>
          </a:p>
          <a:p>
            <a:r>
              <a:rPr lang="en-CA" dirty="0" smtClean="0"/>
              <a:t>Keeps the reader on the edge of their seat. </a:t>
            </a:r>
          </a:p>
          <a:p>
            <a:r>
              <a:rPr lang="en-CA" dirty="0" smtClean="0"/>
              <a:t>Drag out your character’s fear with suspense – this will drag the reader along with it!</a:t>
            </a:r>
          </a:p>
          <a:p>
            <a:r>
              <a:rPr lang="en-CA" dirty="0" smtClean="0"/>
              <a:t>At the end of a long suspense, comes the surprises!</a:t>
            </a:r>
            <a:endParaRPr lang="en-CA" dirty="0"/>
          </a:p>
        </p:txBody>
      </p:sp>
      <p:pic>
        <p:nvPicPr>
          <p:cNvPr id="2057" name="Picture 9" descr="C:\Users\aworona\AppData\Local\Microsoft\Windows\Temporary Internet Files\Content.IE5\TXK44NJ2\scared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59974"/>
            <a:ext cx="1800200" cy="23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2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Imagination/Surprise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your imagination to toy with your reader – you don’t want them to expect what is coming next. </a:t>
            </a:r>
          </a:p>
          <a:p>
            <a:r>
              <a:rPr lang="en-CA" dirty="0" smtClean="0"/>
              <a:t>Surprise after surprise is meaningless, make it worth it!</a:t>
            </a:r>
          </a:p>
          <a:p>
            <a:r>
              <a:rPr lang="en-CA" dirty="0" smtClean="0"/>
              <a:t>The whole idea is to get the reader to imagine themselves as the character. This is where fear really sets in. </a:t>
            </a:r>
            <a:endParaRPr lang="en-CA" dirty="0"/>
          </a:p>
        </p:txBody>
      </p:sp>
      <p:pic>
        <p:nvPicPr>
          <p:cNvPr id="1029" name="Picture 5" descr="C:\Users\aworona\AppData\Local\Microsoft\Windows\Temporary Internet Files\Content.IE5\DV672KR1\surpris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1283532" cy="16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831" y="4596673"/>
            <a:ext cx="6781800" cy="1600200"/>
          </a:xfrm>
        </p:spPr>
        <p:txBody>
          <a:bodyPr>
            <a:normAutofit/>
          </a:bodyPr>
          <a:lstStyle/>
          <a:p>
            <a:pPr algn="r"/>
            <a:r>
              <a:rPr lang="en-CA" sz="4400" dirty="0" smtClean="0">
                <a:latin typeface="Chiller" pitchFamily="82" charset="0"/>
              </a:rPr>
              <a:t>Your 2nd Writer’s </a:t>
            </a:r>
            <a:r>
              <a:rPr lang="en-CA" sz="4400" dirty="0" smtClean="0">
                <a:latin typeface="Chiller" pitchFamily="82" charset="0"/>
              </a:rPr>
              <a:t/>
            </a:r>
            <a:br>
              <a:rPr lang="en-CA" sz="4400" dirty="0" smtClean="0">
                <a:latin typeface="Chiller" pitchFamily="82" charset="0"/>
              </a:rPr>
            </a:br>
            <a:r>
              <a:rPr lang="en-CA" sz="4400" dirty="0" smtClean="0">
                <a:latin typeface="Chiller" pitchFamily="82" charset="0"/>
              </a:rPr>
              <a:t>Workshop </a:t>
            </a:r>
            <a:r>
              <a:rPr lang="en-CA" sz="4400" dirty="0" smtClean="0">
                <a:latin typeface="Chiller" pitchFamily="82" charset="0"/>
              </a:rPr>
              <a:t>Assignment</a:t>
            </a:r>
            <a:endParaRPr lang="en-CA" sz="4400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1 – Go over Horror Fiction together (today)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2 – Pick topic, begin drafting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3 – Drafting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4 – Finish drafting, Peer Edit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5 – Typing, Hand In 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4</a:t>
            </a:r>
            <a:r>
              <a:rPr lang="en-CA" sz="2800" dirty="0" smtClean="0"/>
              <a:t>0 </a:t>
            </a:r>
            <a:r>
              <a:rPr lang="en-CA" sz="2800" dirty="0" smtClean="0"/>
              <a:t>marks </a:t>
            </a:r>
            <a:endParaRPr lang="en-CA" sz="2800" dirty="0" smtClean="0"/>
          </a:p>
          <a:p>
            <a:endParaRPr lang="en-CA" sz="2800" dirty="0"/>
          </a:p>
          <a:p>
            <a:r>
              <a:rPr lang="en-CA" sz="2800" dirty="0" smtClean="0"/>
              <a:t>5 </a:t>
            </a:r>
            <a:r>
              <a:rPr lang="en-CA" sz="2800" dirty="0" smtClean="0"/>
              <a:t>point rubric will be used</a:t>
            </a:r>
            <a:endParaRPr lang="en-CA" sz="2800" dirty="0"/>
          </a:p>
        </p:txBody>
      </p:sp>
      <p:pic>
        <p:nvPicPr>
          <p:cNvPr id="1039" name="Picture 15" descr="C:\Users\aworona\AppData\Local\Microsoft\Windows\Temporary Internet Files\Content.IE5\00YD5R2Q\wallpaper-scary-mans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0" y="2652686"/>
            <a:ext cx="2869706" cy="2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3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1438</TotalTime>
  <Words>354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Chiller</vt:lpstr>
      <vt:lpstr>Impact</vt:lpstr>
      <vt:lpstr>Times New Roman</vt:lpstr>
      <vt:lpstr>NewsPrint</vt:lpstr>
      <vt:lpstr>Horror Fiction</vt:lpstr>
      <vt:lpstr>What is it?</vt:lpstr>
      <vt:lpstr>5 keys to writing horror stories</vt:lpstr>
      <vt:lpstr>Foreshadowing</vt:lpstr>
      <vt:lpstr>Fear</vt:lpstr>
      <vt:lpstr>Mystery</vt:lpstr>
      <vt:lpstr>Suspense</vt:lpstr>
      <vt:lpstr>Imagination/Surprise</vt:lpstr>
      <vt:lpstr>Your 2nd Writer’s  Workshop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Piece</dc:title>
  <dc:creator>Test</dc:creator>
  <cp:lastModifiedBy>Alia Worona</cp:lastModifiedBy>
  <cp:revision>21</cp:revision>
  <cp:lastPrinted>2016-09-30T19:22:15Z</cp:lastPrinted>
  <dcterms:created xsi:type="dcterms:W3CDTF">2016-09-08T19:57:51Z</dcterms:created>
  <dcterms:modified xsi:type="dcterms:W3CDTF">2017-11-29T15:25:07Z</dcterms:modified>
</cp:coreProperties>
</file>