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8285D-6D67-494E-A019-973554DABD15}" type="datetimeFigureOut">
              <a:rPr lang="en-CA" smtClean="0"/>
              <a:t>2017-11-29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FEE17-D687-45CF-820A-F918420984DD}" type="slidenum">
              <a:rPr lang="en-CA" smtClean="0"/>
              <a:t>‹#›</a:t>
            </a:fld>
            <a:endParaRPr lang="en-CA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8285D-6D67-494E-A019-973554DABD15}" type="datetimeFigureOut">
              <a:rPr lang="en-CA" smtClean="0"/>
              <a:t>2017-11-29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FEE17-D687-45CF-820A-F918420984D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8285D-6D67-494E-A019-973554DABD15}" type="datetimeFigureOut">
              <a:rPr lang="en-CA" smtClean="0"/>
              <a:t>2017-11-29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FEE17-D687-45CF-820A-F918420984D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8285D-6D67-494E-A019-973554DABD15}" type="datetimeFigureOut">
              <a:rPr lang="en-CA" smtClean="0"/>
              <a:t>2017-11-29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FEE17-D687-45CF-820A-F918420984D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8285D-6D67-494E-A019-973554DABD15}" type="datetimeFigureOut">
              <a:rPr lang="en-CA" smtClean="0"/>
              <a:t>2017-11-29</a:t>
            </a:fld>
            <a:endParaRPr lang="en-CA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FEE17-D687-45CF-820A-F918420984DD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8285D-6D67-494E-A019-973554DABD15}" type="datetimeFigureOut">
              <a:rPr lang="en-CA" smtClean="0"/>
              <a:t>2017-11-29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FEE17-D687-45CF-820A-F918420984D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8285D-6D67-494E-A019-973554DABD15}" type="datetimeFigureOut">
              <a:rPr lang="en-CA" smtClean="0"/>
              <a:t>2017-11-29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FEE17-D687-45CF-820A-F918420984D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8285D-6D67-494E-A019-973554DABD15}" type="datetimeFigureOut">
              <a:rPr lang="en-CA" smtClean="0"/>
              <a:t>2017-11-29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FEE17-D687-45CF-820A-F918420984D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8285D-6D67-494E-A019-973554DABD15}" type="datetimeFigureOut">
              <a:rPr lang="en-CA" smtClean="0"/>
              <a:t>2017-11-29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FEE17-D687-45CF-820A-F918420984D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8285D-6D67-494E-A019-973554DABD15}" type="datetimeFigureOut">
              <a:rPr lang="en-CA" smtClean="0"/>
              <a:t>2017-11-29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FEE17-D687-45CF-820A-F918420984DD}" type="slidenum">
              <a:rPr lang="en-CA" smtClean="0"/>
              <a:t>‹#›</a:t>
            </a:fld>
            <a:endParaRPr lang="en-CA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8285D-6D67-494E-A019-973554DABD15}" type="datetimeFigureOut">
              <a:rPr lang="en-CA" smtClean="0"/>
              <a:t>2017-11-29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FEE17-D687-45CF-820A-F918420984DD}" type="slidenum">
              <a:rPr lang="en-CA" smtClean="0"/>
              <a:t>‹#›</a:t>
            </a:fld>
            <a:endParaRPr lang="en-CA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3B8285D-6D67-494E-A019-973554DABD15}" type="datetimeFigureOut">
              <a:rPr lang="en-CA" smtClean="0"/>
              <a:t>2017-11-29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C1FEE17-D687-45CF-820A-F918420984DD}" type="slidenum">
              <a:rPr lang="en-CA" smtClean="0"/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Opinion Piece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Writer’s Workshop #1</a:t>
            </a:r>
          </a:p>
          <a:p>
            <a:r>
              <a:rPr lang="en-CA" dirty="0" smtClean="0"/>
              <a:t>ELA 30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62597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dirty="0" smtClean="0"/>
              <a:t>What is it?</a:t>
            </a:r>
            <a:endParaRPr lang="en-CA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4400" dirty="0" smtClean="0"/>
              <a:t>Persuasive writing at its best. Convince the people!</a:t>
            </a:r>
          </a:p>
          <a:p>
            <a:r>
              <a:rPr lang="en-CA" sz="4400" dirty="0" smtClean="0"/>
              <a:t>Tackles a current/hot topic</a:t>
            </a:r>
          </a:p>
          <a:p>
            <a:r>
              <a:rPr lang="en-CA" sz="4400" dirty="0" smtClean="0"/>
              <a:t>Sets out to prove a point</a:t>
            </a:r>
          </a:p>
          <a:p>
            <a:endParaRPr lang="en-CA" dirty="0"/>
          </a:p>
        </p:txBody>
      </p:sp>
      <p:pic>
        <p:nvPicPr>
          <p:cNvPr id="4" name="Picture 11" descr="C:\Users\aworona\AppData\Local\Microsoft\Windows\Temporary Internet Files\Content.IE5\TXK44NJ2\10011850-parere-e-opinioni-personali-su-una-questione-pubblica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733464"/>
            <a:ext cx="3129136" cy="1869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1491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Introduction/Thesis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r>
              <a:rPr lang="en-CA" sz="2800" dirty="0" smtClean="0"/>
              <a:t>State why you are writing this piece – your thesis. What’s the big idea here?</a:t>
            </a:r>
          </a:p>
          <a:p>
            <a:pPr marL="0" indent="0">
              <a:buNone/>
            </a:pPr>
            <a:endParaRPr lang="en-CA" sz="2800" dirty="0" smtClean="0"/>
          </a:p>
          <a:p>
            <a:r>
              <a:rPr lang="en-CA" sz="2800" dirty="0" smtClean="0"/>
              <a:t>Give your three solid reasons as to why you believe in your thesis (these will be explained in the body paragraphs)</a:t>
            </a:r>
          </a:p>
          <a:p>
            <a:pPr marL="0" indent="0">
              <a:buNone/>
            </a:pPr>
            <a:endParaRPr lang="en-CA" sz="2800" dirty="0" smtClean="0"/>
          </a:p>
          <a:p>
            <a:r>
              <a:rPr lang="en-CA" sz="2800" dirty="0" smtClean="0"/>
              <a:t>Bottom line – make your point…LOUD AND CLEAR</a:t>
            </a:r>
          </a:p>
        </p:txBody>
      </p:sp>
    </p:spTree>
    <p:extLst>
      <p:ext uri="{BB962C8B-B14F-4D97-AF65-F5344CB8AC3E}">
        <p14:creationId xmlns:p14="http://schemas.microsoft.com/office/powerpoint/2010/main" val="1240987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Body Paragraphs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If you have 3 reasons, split these into 3 paragraphs</a:t>
            </a:r>
          </a:p>
          <a:p>
            <a:r>
              <a:rPr lang="en-CA" sz="2800" dirty="0" smtClean="0"/>
              <a:t>In each paragraph, state your reason and explain fully</a:t>
            </a:r>
          </a:p>
          <a:p>
            <a:r>
              <a:rPr lang="en-CA" sz="2800" dirty="0" smtClean="0"/>
              <a:t>Be clear within your reasoning</a:t>
            </a:r>
          </a:p>
          <a:p>
            <a:r>
              <a:rPr lang="en-CA" sz="2800" dirty="0" smtClean="0"/>
              <a:t>No need to add ‘fluff’ – this will only become boring to the reader</a:t>
            </a:r>
          </a:p>
        </p:txBody>
      </p:sp>
      <p:pic>
        <p:nvPicPr>
          <p:cNvPr id="2051" name="Picture 3" descr="C:\Users\aworona\AppData\Local\Microsoft\Windows\Temporary Internet Files\Content.IE5\DZSYG7KW\800px-Book3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252" y="4293096"/>
            <a:ext cx="3251496" cy="233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0571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Conclusion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3200" dirty="0" smtClean="0"/>
              <a:t>“Tell them what you told them”</a:t>
            </a:r>
          </a:p>
          <a:p>
            <a:r>
              <a:rPr lang="en-CA" sz="3200" dirty="0" smtClean="0"/>
              <a:t>Sum up your points AGAIN</a:t>
            </a:r>
          </a:p>
          <a:p>
            <a:r>
              <a:rPr lang="en-CA" sz="3200" dirty="0" smtClean="0"/>
              <a:t>Restate your thesis and your 3 points of reason</a:t>
            </a:r>
          </a:p>
          <a:p>
            <a:r>
              <a:rPr lang="en-CA" sz="3200" dirty="0" smtClean="0"/>
              <a:t>Finish with a “call to action” – tell your readers what they can do or what should be done to initiate change</a:t>
            </a:r>
          </a:p>
          <a:p>
            <a:r>
              <a:rPr lang="en-CA" sz="3200" dirty="0"/>
              <a:t>Make sure you offer a solution, not just a rant without purpose</a:t>
            </a:r>
          </a:p>
          <a:p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33119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dirty="0" smtClean="0"/>
              <a:t>Important info to remember: </a:t>
            </a:r>
            <a:endParaRPr lang="en-CA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844824"/>
            <a:ext cx="8568952" cy="4281339"/>
          </a:xfrm>
        </p:spPr>
        <p:txBody>
          <a:bodyPr>
            <a:noAutofit/>
          </a:bodyPr>
          <a:lstStyle/>
          <a:p>
            <a:r>
              <a:rPr lang="en-CA" sz="2800" dirty="0" smtClean="0"/>
              <a:t>Be focused in your first paragraph (less is more!)</a:t>
            </a:r>
          </a:p>
          <a:p>
            <a:r>
              <a:rPr lang="en-CA" sz="2800" dirty="0" smtClean="0"/>
              <a:t>Express your opinion, but be able to back it up with facts</a:t>
            </a:r>
          </a:p>
          <a:p>
            <a:r>
              <a:rPr lang="en-CA" sz="2800" dirty="0" smtClean="0"/>
              <a:t>Be personal and conversational – connect with the reader</a:t>
            </a:r>
          </a:p>
          <a:p>
            <a:r>
              <a:rPr lang="en-CA" sz="2800" dirty="0" smtClean="0"/>
              <a:t>Use humour! Irony is your friend</a:t>
            </a:r>
          </a:p>
          <a:p>
            <a:r>
              <a:rPr lang="en-CA" sz="2800" dirty="0" smtClean="0"/>
              <a:t>Pick a side and stick to it</a:t>
            </a:r>
          </a:p>
          <a:p>
            <a:r>
              <a:rPr lang="en-CA" sz="2800" dirty="0" smtClean="0"/>
              <a:t>State your reasons and also offer a way to make a change</a:t>
            </a:r>
          </a:p>
          <a:p>
            <a:r>
              <a:rPr lang="en-CA" sz="2800" dirty="0" smtClean="0"/>
              <a:t>Keep it short (~500 words) so the reader stays intrigued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946939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976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3600" dirty="0" smtClean="0"/>
              <a:t>Pick </a:t>
            </a:r>
            <a:r>
              <a:rPr lang="en-CA" sz="3600" dirty="0" smtClean="0"/>
              <a:t>a topic for your 500 word opinion piece – your choice!</a:t>
            </a:r>
          </a:p>
          <a:p>
            <a:pPr marL="0" indent="0">
              <a:buNone/>
            </a:pPr>
            <a:endParaRPr lang="en-CA" sz="3200" dirty="0"/>
          </a:p>
          <a:p>
            <a:pPr marL="0" indent="0">
              <a:buNone/>
            </a:pPr>
            <a:r>
              <a:rPr lang="en-CA" sz="3600" dirty="0" smtClean="0"/>
              <a:t>40 </a:t>
            </a:r>
            <a:r>
              <a:rPr lang="en-CA" sz="3600" dirty="0" smtClean="0"/>
              <a:t>marks (intro, 3 reasons, conclusion, </a:t>
            </a:r>
          </a:p>
          <a:p>
            <a:pPr marL="0" indent="0">
              <a:buNone/>
            </a:pPr>
            <a:r>
              <a:rPr lang="en-CA" sz="3600" dirty="0"/>
              <a:t>	</a:t>
            </a:r>
            <a:r>
              <a:rPr lang="en-CA" sz="3600" dirty="0" smtClean="0"/>
              <a:t>spelling/grammar, W.V</a:t>
            </a:r>
            <a:r>
              <a:rPr lang="en-CA" sz="3600" dirty="0" smtClean="0"/>
              <a:t>., graphic </a:t>
            </a:r>
          </a:p>
          <a:p>
            <a:pPr marL="0" indent="0">
              <a:buNone/>
            </a:pPr>
            <a:r>
              <a:rPr lang="en-CA" sz="3600" dirty="0"/>
              <a:t>	</a:t>
            </a:r>
            <a:r>
              <a:rPr lang="en-CA" sz="3600" dirty="0" smtClean="0"/>
              <a:t>organizer)</a:t>
            </a:r>
            <a:endParaRPr lang="en-CA" sz="3600" dirty="0" smtClean="0"/>
          </a:p>
          <a:p>
            <a:pPr marL="0" indent="0">
              <a:buNone/>
            </a:pPr>
            <a:endParaRPr lang="en-CA" sz="3600" dirty="0" smtClean="0"/>
          </a:p>
          <a:p>
            <a:pPr marL="0" indent="0">
              <a:buNone/>
            </a:pPr>
            <a:r>
              <a:rPr lang="en-CA" sz="3600" dirty="0" smtClean="0"/>
              <a:t>5 </a:t>
            </a:r>
            <a:r>
              <a:rPr lang="en-CA" sz="3600" dirty="0" smtClean="0"/>
              <a:t>point rubric will be used</a:t>
            </a:r>
            <a:endParaRPr lang="en-CA" sz="3600" dirty="0"/>
          </a:p>
        </p:txBody>
      </p:sp>
      <p:pic>
        <p:nvPicPr>
          <p:cNvPr id="3079" name="Picture 7" descr="C:\Users\aworona\AppData\Local\Microsoft\Windows\Temporary Internet Files\Content.IE5\TXK44NJ2\pencil_paper_clipart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665954"/>
            <a:ext cx="2598049" cy="2763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0733062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1049</TotalTime>
  <Words>284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Tw Cen MT</vt:lpstr>
      <vt:lpstr>Thatch</vt:lpstr>
      <vt:lpstr>Opinion Piece</vt:lpstr>
      <vt:lpstr>What is it?</vt:lpstr>
      <vt:lpstr>Introduction/Thesis</vt:lpstr>
      <vt:lpstr>Body Paragraphs</vt:lpstr>
      <vt:lpstr>Conclusion</vt:lpstr>
      <vt:lpstr>Important info to remember: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Opinion Piece</dc:title>
  <dc:creator>Test</dc:creator>
  <cp:lastModifiedBy>Alia Worona</cp:lastModifiedBy>
  <cp:revision>8</cp:revision>
  <dcterms:created xsi:type="dcterms:W3CDTF">2016-09-08T19:57:51Z</dcterms:created>
  <dcterms:modified xsi:type="dcterms:W3CDTF">2017-11-29T15:19:33Z</dcterms:modified>
</cp:coreProperties>
</file>