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BE1577A-796E-4BB3-ACFE-E26E89A6004E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BA5D71C-9BB8-4E75-A01A-55E1EC0B10B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8728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577A-796E-4BB3-ACFE-E26E89A6004E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D71C-9BB8-4E75-A01A-55E1EC0B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81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577A-796E-4BB3-ACFE-E26E89A6004E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D71C-9BB8-4E75-A01A-55E1EC0B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1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577A-796E-4BB3-ACFE-E26E89A6004E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D71C-9BB8-4E75-A01A-55E1EC0B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1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E1577A-796E-4BB3-ACFE-E26E89A6004E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A5D71C-9BB8-4E75-A01A-55E1EC0B10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19535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577A-796E-4BB3-ACFE-E26E89A6004E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D71C-9BB8-4E75-A01A-55E1EC0B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4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577A-796E-4BB3-ACFE-E26E89A6004E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D71C-9BB8-4E75-A01A-55E1EC0B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2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577A-796E-4BB3-ACFE-E26E89A6004E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D71C-9BB8-4E75-A01A-55E1EC0B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9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577A-796E-4BB3-ACFE-E26E89A6004E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D71C-9BB8-4E75-A01A-55E1EC0B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4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E1577A-796E-4BB3-ACFE-E26E89A6004E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A5D71C-9BB8-4E75-A01A-55E1EC0B10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355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E1577A-796E-4BB3-ACFE-E26E89A6004E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A5D71C-9BB8-4E75-A01A-55E1EC0B10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195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BE1577A-796E-4BB3-ACFE-E26E89A6004E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BA5D71C-9BB8-4E75-A01A-55E1EC0B10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144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mgonline.com.ua/eng/posterization.ph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Pablo Picasso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Blue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What’s your job?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Decide on a famous portrait to use.  Or yourself.  Or your friend.  But has to be a face! </a:t>
            </a:r>
          </a:p>
          <a:p>
            <a:r>
              <a:rPr lang="en-US" sz="2800" dirty="0"/>
              <a:t>You will go to </a:t>
            </a:r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www.imgonline.com.ua/eng/posterization.php</a:t>
            </a:r>
            <a:r>
              <a:rPr lang="en-US" sz="2800" dirty="0" smtClean="0"/>
              <a:t> to </a:t>
            </a:r>
            <a:r>
              <a:rPr lang="en-US" sz="2800" dirty="0" err="1" smtClean="0"/>
              <a:t>posterize</a:t>
            </a:r>
            <a:r>
              <a:rPr lang="en-US" sz="2800" dirty="0" smtClean="0"/>
              <a:t> your picture.  Must be black and white. </a:t>
            </a:r>
          </a:p>
          <a:p>
            <a:r>
              <a:rPr lang="en-US" sz="2800" dirty="0" smtClean="0"/>
              <a:t>Print a copy. Save to Mrs. L’s USB. </a:t>
            </a:r>
          </a:p>
          <a:p>
            <a:r>
              <a:rPr lang="en-US" sz="2800" dirty="0" smtClean="0"/>
              <a:t>You will use the projector to trace your image onto your project paper.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3162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How to create the monochromatic look: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38344"/>
            <a:ext cx="9601200" cy="4329056"/>
          </a:xfrm>
        </p:spPr>
        <p:txBody>
          <a:bodyPr/>
          <a:lstStyle/>
          <a:p>
            <a:r>
              <a:rPr lang="en-US" sz="2800" dirty="0" smtClean="0"/>
              <a:t>You will create a palette of your </a:t>
            </a:r>
            <a:r>
              <a:rPr lang="en-US" sz="2800" dirty="0" err="1" smtClean="0"/>
              <a:t>colour</a:t>
            </a:r>
            <a:r>
              <a:rPr lang="en-US" sz="2800" dirty="0" smtClean="0"/>
              <a:t> of choice.  Remember: it must all be the same </a:t>
            </a:r>
            <a:r>
              <a:rPr lang="en-US" sz="2800" dirty="0" err="1" smtClean="0"/>
              <a:t>colours</a:t>
            </a:r>
            <a:r>
              <a:rPr lang="en-US" sz="2800" dirty="0" smtClean="0"/>
              <a:t>, just different tones.  Add White, add Black! </a:t>
            </a:r>
          </a:p>
          <a:p>
            <a:r>
              <a:rPr lang="en-US" sz="2800" dirty="0" smtClean="0"/>
              <a:t>Label each section of your traced drawing – 1 is the lightest and work your way up.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8" name="Picture 4" descr="DIY paint by numb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60" y="3825380"/>
            <a:ext cx="4459456" cy="334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004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Once you have labelled each section for your tones: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Paint each section, one a at a time.  Stick to the same tone – </a:t>
            </a:r>
            <a:r>
              <a:rPr lang="en-US" sz="2800" dirty="0" err="1" smtClean="0"/>
              <a:t>ie</a:t>
            </a:r>
            <a:r>
              <a:rPr lang="en-US" sz="2800" dirty="0" smtClean="0"/>
              <a:t>. If you start with section 4, paint ALL of the sections that are labelled 4 on your traced portrait. </a:t>
            </a:r>
            <a:endParaRPr lang="en-US" sz="2800" dirty="0"/>
          </a:p>
        </p:txBody>
      </p:sp>
      <p:pic>
        <p:nvPicPr>
          <p:cNvPr id="7170" name="Picture 2" descr="Work on your pie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315" y="3636084"/>
            <a:ext cx="4404833" cy="33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769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1420325"/>
          </a:xfrm>
        </p:spPr>
        <p:txBody>
          <a:bodyPr/>
          <a:lstStyle/>
          <a:p>
            <a:r>
              <a:rPr lang="en-US" dirty="0" smtClean="0"/>
              <a:t>THE END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5025" y="3195021"/>
            <a:ext cx="9612971" cy="2164631"/>
          </a:xfrm>
        </p:spPr>
        <p:txBody>
          <a:bodyPr>
            <a:normAutofit/>
          </a:bodyPr>
          <a:lstStyle/>
          <a:p>
            <a:r>
              <a:rPr lang="en-US" dirty="0" smtClean="0"/>
              <a:t>You should have roughly 8 different tones present in your artwork at the end.  These will create the lighting and shadows in order to make it look like the actual person!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848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Pablo Picasso Blue Period 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9601200" cy="3581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1901 – 1904</a:t>
            </a:r>
          </a:p>
          <a:p>
            <a:r>
              <a:rPr lang="en-US" sz="3200" dirty="0" smtClean="0"/>
              <a:t>Monochromatic paintings in shades of blue and blue-green</a:t>
            </a:r>
          </a:p>
          <a:p>
            <a:r>
              <a:rPr lang="en-US" sz="3200" dirty="0" smtClean="0"/>
              <a:t>Inspired by Spain but painted in Paris</a:t>
            </a:r>
          </a:p>
          <a:p>
            <a:r>
              <a:rPr lang="en-US" sz="3200" dirty="0" smtClean="0"/>
              <a:t>Inspired by the death of his close friend</a:t>
            </a:r>
          </a:p>
          <a:p>
            <a:r>
              <a:rPr lang="en-US" sz="3200" dirty="0" smtClean="0"/>
              <a:t>Deals with sad subject matter</a:t>
            </a:r>
          </a:p>
          <a:p>
            <a:r>
              <a:rPr lang="en-US" sz="3200" dirty="0" smtClean="0"/>
              <a:t>Had trouble selling them after creating them.  Now it is his most popular period.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55868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 the following Paintings: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words that describe what you see: </a:t>
            </a:r>
            <a:r>
              <a:rPr lang="en-US" dirty="0" err="1" smtClean="0"/>
              <a:t>colours</a:t>
            </a:r>
            <a:r>
              <a:rPr lang="en-US" dirty="0" smtClean="0"/>
              <a:t>, feelings, moods, subject,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44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" y="2856344"/>
            <a:ext cx="4572000" cy="2157884"/>
          </a:xfrm>
        </p:spPr>
        <p:txBody>
          <a:bodyPr/>
          <a:lstStyle/>
          <a:p>
            <a:pPr algn="ctr"/>
            <a:r>
              <a:rPr lang="en-US" dirty="0" err="1" smtClean="0"/>
              <a:t>Celestina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Image result for picasso's blue peri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561" y="33551"/>
            <a:ext cx="5504997" cy="68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59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6814" y="2542826"/>
            <a:ext cx="3855720" cy="2157884"/>
          </a:xfrm>
        </p:spPr>
        <p:txBody>
          <a:bodyPr/>
          <a:lstStyle/>
          <a:p>
            <a:pPr algn="ctr"/>
            <a:r>
              <a:rPr lang="en-US" dirty="0" err="1" smtClean="0"/>
              <a:t>Blindman’s</a:t>
            </a:r>
            <a:r>
              <a:rPr lang="en-US" dirty="0" smtClean="0"/>
              <a:t> Meal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picasso's blue peri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435" y="354693"/>
            <a:ext cx="6191250" cy="622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547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3900" y="2884715"/>
            <a:ext cx="3855720" cy="2157884"/>
          </a:xfrm>
        </p:spPr>
        <p:txBody>
          <a:bodyPr/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Soupe</a:t>
            </a:r>
            <a:endParaRPr lang="en-US" dirty="0"/>
          </a:p>
        </p:txBody>
      </p:sp>
      <p:pic>
        <p:nvPicPr>
          <p:cNvPr id="3074" name="Picture 2" descr="Image result for picasso's blue perio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1" r="1763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13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ASSIGNMENT!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Posterized</a:t>
            </a:r>
            <a:r>
              <a:rPr lang="en-US" dirty="0" smtClean="0"/>
              <a:t> Monochromatic Portraits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629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err="1" smtClean="0"/>
              <a:t>Posterized</a:t>
            </a:r>
            <a:r>
              <a:rPr lang="en-US" sz="6000" b="1" dirty="0" smtClean="0"/>
              <a:t> Monochromatic Portraits</a:t>
            </a:r>
            <a:endParaRPr lang="en-US" sz="6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2641003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Tone – the lightness or darkness of a </a:t>
            </a:r>
            <a:r>
              <a:rPr lang="en-US" sz="2800" dirty="0" err="1" smtClean="0"/>
              <a:t>colour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 smtClean="0"/>
              <a:t>Posterized</a:t>
            </a:r>
            <a:r>
              <a:rPr lang="en-US" sz="2800" dirty="0" smtClean="0"/>
              <a:t> – an image that uses a SMALL amount of different tones.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Monochromatic – different tones from the SAME </a:t>
            </a:r>
            <a:r>
              <a:rPr lang="en-US" sz="2800" dirty="0" err="1" smtClean="0"/>
              <a:t>colour</a:t>
            </a:r>
            <a:r>
              <a:rPr lang="en-US" sz="2800" dirty="0" smtClean="0"/>
              <a:t> (only reds, only blues, only greens, etc.)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7058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EXAMPLES:</a:t>
            </a:r>
            <a:endParaRPr lang="en-US" sz="6000" b="1" dirty="0"/>
          </a:p>
        </p:txBody>
      </p:sp>
      <p:pic>
        <p:nvPicPr>
          <p:cNvPr id="5122" name="Picture 2" descr="Image result for posterized monochromatic portra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19" y="1428751"/>
            <a:ext cx="4277061" cy="320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posterized monochromatic portra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04" y="154285"/>
            <a:ext cx="4277363" cy="369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posterized monochromatic portrai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786" y="3110823"/>
            <a:ext cx="4996235" cy="374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00085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2827</TotalTime>
  <Words>346</Words>
  <Application>Microsoft Office PowerPoint</Application>
  <PresentationFormat>Widescreen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Franklin Gothic Book</vt:lpstr>
      <vt:lpstr>Crop</vt:lpstr>
      <vt:lpstr>Pablo Picasso </vt:lpstr>
      <vt:lpstr>Pablo Picasso Blue Period Background</vt:lpstr>
      <vt:lpstr>Sketch the following Paintings:</vt:lpstr>
      <vt:lpstr>Celestina</vt:lpstr>
      <vt:lpstr>Blindman’s Meal</vt:lpstr>
      <vt:lpstr>La Soupe</vt:lpstr>
      <vt:lpstr>YOUR ASSIGNMENT!</vt:lpstr>
      <vt:lpstr>Posterized Monochromatic Portraits</vt:lpstr>
      <vt:lpstr>EXAMPLES:</vt:lpstr>
      <vt:lpstr>What’s your job? </vt:lpstr>
      <vt:lpstr>How to create the monochromatic look:</vt:lpstr>
      <vt:lpstr>Once you have labelled each section for your tones: </vt:lpstr>
      <vt:lpstr>THE END </vt:lpstr>
    </vt:vector>
  </TitlesOfParts>
  <Company>Sunrise School Division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Alia Worona</dc:creator>
  <cp:lastModifiedBy>Alia Worona</cp:lastModifiedBy>
  <cp:revision>6</cp:revision>
  <dcterms:created xsi:type="dcterms:W3CDTF">2019-01-16T15:49:15Z</dcterms:created>
  <dcterms:modified xsi:type="dcterms:W3CDTF">2019-01-18T14:57:15Z</dcterms:modified>
</cp:coreProperties>
</file>